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58" r:id="rId5"/>
    <p:sldId id="259" r:id="rId6"/>
    <p:sldId id="260" r:id="rId7"/>
    <p:sldId id="261" r:id="rId8"/>
    <p:sldId id="262" r:id="rId9"/>
    <p:sldId id="263" r:id="rId10"/>
    <p:sldId id="265" r:id="rId11"/>
    <p:sldId id="266" r:id="rId12"/>
  </p:sldIdLst>
  <p:sldSz cx="9144000" cy="6858000" type="screen4x3"/>
  <p:notesSz cx="6858000" cy="9144000"/>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2856"/>
  <ax:ocxPr ax:name="_cy" ax:value="12700"/>
  <ax:ocxPr ax:name="FlashVars" ax:value=""/>
  <ax:ocxPr ax:name="Movie" ax:value="http://www.youtube.com/v/UsMolaBBAMI"/>
  <ax:ocxPr ax:name="Src" ax:value="http://www.youtube.com/v/UsMolaBBAMI"/>
  <ax:ocxPr ax:name="WMode" ax:value="Window"/>
  <ax:ocxPr ax:name="Play" ax:value="0"/>
  <ax:ocxPr ax:name="Loop" ax:value="0"/>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AD9E983-A887-4C7A-93B0-1C61119656EA}" type="datetimeFigureOut">
              <a:rPr lang="en-US" smtClean="0"/>
              <a:pPr/>
              <a:t>3/14/2011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DD5BFB6-B38F-48C9-BF48-D1870501092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D9E983-A887-4C7A-93B0-1C61119656EA}"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5BFB6-B38F-48C9-BF48-D187050109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D9E983-A887-4C7A-93B0-1C61119656EA}"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5BFB6-B38F-48C9-BF48-D187050109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AD9E983-A887-4C7A-93B0-1C61119656EA}" type="datetimeFigureOut">
              <a:rPr lang="en-US" smtClean="0"/>
              <a:pPr/>
              <a:t>3/14/2011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DD5BFB6-B38F-48C9-BF48-D187050109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AAD9E983-A887-4C7A-93B0-1C61119656EA}" type="datetimeFigureOut">
              <a:rPr lang="en-US" smtClean="0"/>
              <a:pPr/>
              <a:t>3/14/2011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DD5BFB6-B38F-48C9-BF48-D18705010924}"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AD9E983-A887-4C7A-93B0-1C61119656EA}" type="datetimeFigureOut">
              <a:rPr lang="en-US" smtClean="0"/>
              <a:pPr/>
              <a:t>3/14/2011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DD5BFB6-B38F-48C9-BF48-D1870501092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AD9E983-A887-4C7A-93B0-1C61119656EA}" type="datetimeFigureOut">
              <a:rPr lang="en-US" smtClean="0"/>
              <a:pPr/>
              <a:t>3/14/2011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DD5BFB6-B38F-48C9-BF48-D187050109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AD9E983-A887-4C7A-93B0-1C61119656EA}" type="datetimeFigureOut">
              <a:rPr lang="en-US" smtClean="0"/>
              <a:pPr/>
              <a:t>3/14/2011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D5BFB6-B38F-48C9-BF48-D187050109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AD9E983-A887-4C7A-93B0-1C61119656EA}" type="datetimeFigureOut">
              <a:rPr lang="en-US" smtClean="0"/>
              <a:pPr/>
              <a:t>3/14/2011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DD5BFB6-B38F-48C9-BF48-D187050109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AD9E983-A887-4C7A-93B0-1C61119656EA}" type="datetimeFigureOut">
              <a:rPr lang="en-US" smtClean="0"/>
              <a:pPr/>
              <a:t>3/14/2011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DD5BFB6-B38F-48C9-BF48-D187050109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AD9E983-A887-4C7A-93B0-1C61119656EA}" type="datetimeFigureOut">
              <a:rPr lang="en-US" smtClean="0"/>
              <a:pPr/>
              <a:t>3/14/2011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DD5BFB6-B38F-48C9-BF48-D187050109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AD9E983-A887-4C7A-93B0-1C61119656EA}" type="datetimeFigureOut">
              <a:rPr lang="en-US" smtClean="0"/>
              <a:pPr/>
              <a:t>3/14/2011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DD5BFB6-B38F-48C9-BF48-D1870501092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uite101.com/content/types-of-feminism-a51502" TargetMode="External"/><Relationship Id="rId2" Type="http://schemas.openxmlformats.org/officeDocument/2006/relationships/hyperlink" Target="http://www.univer.omsk.su/gender/famous_fem.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Feminism</a:t>
            </a:r>
            <a:endParaRPr lang="en-US" dirty="0"/>
          </a:p>
        </p:txBody>
      </p:sp>
      <p:sp>
        <p:nvSpPr>
          <p:cNvPr id="3" name="Subtitle 2"/>
          <p:cNvSpPr>
            <a:spLocks noGrp="1"/>
          </p:cNvSpPr>
          <p:nvPr>
            <p:ph type="subTitle" idx="1"/>
          </p:nvPr>
        </p:nvSpPr>
        <p:spPr/>
        <p:txBody>
          <a:bodyPr/>
          <a:lstStyle/>
          <a:p>
            <a:r>
              <a:rPr lang="en-US" dirty="0" smtClean="0"/>
              <a:t>David Velazquez Perez</a:t>
            </a:r>
          </a:p>
          <a:p>
            <a:r>
              <a:rPr lang="en-US" dirty="0" err="1" smtClean="0"/>
              <a:t>Jailine</a:t>
            </a:r>
            <a:r>
              <a:rPr lang="en-US" dirty="0" smtClean="0"/>
              <a:t> Padilla Perez</a:t>
            </a:r>
            <a:endParaRPr lang="en-US" dirty="0"/>
          </a:p>
        </p:txBody>
      </p:sp>
      <p:pic>
        <p:nvPicPr>
          <p:cNvPr id="5" name="Picture 4" descr="imagesCA2XAXXG.jpg"/>
          <p:cNvPicPr>
            <a:picLocks noChangeAspect="1"/>
          </p:cNvPicPr>
          <p:nvPr/>
        </p:nvPicPr>
        <p:blipFill>
          <a:blip r:embed="rId2" cstate="print"/>
          <a:stretch>
            <a:fillRect/>
          </a:stretch>
        </p:blipFill>
        <p:spPr>
          <a:xfrm>
            <a:off x="0" y="3595457"/>
            <a:ext cx="2743200" cy="3262544"/>
          </a:xfrm>
          <a:prstGeom prst="rect">
            <a:avLst/>
          </a:prstGeom>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hlinkClick r:id="rId2"/>
              </a:rPr>
              <a:t>http://www.univer.omsk.su/gender/famous_fem.html</a:t>
            </a:r>
            <a:endParaRPr lang="en-US" dirty="0" smtClean="0"/>
          </a:p>
          <a:p>
            <a:r>
              <a:rPr lang="en-US" dirty="0" smtClean="0">
                <a:hlinkClick r:id="rId3"/>
              </a:rPr>
              <a:t>http://www.suite101.com/content/types-of-feminism-a51502</a:t>
            </a:r>
            <a:endParaRPr lang="en-US" dirty="0" smtClean="0"/>
          </a:p>
          <a:p>
            <a:endParaRPr lang="en-US"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THANKS FOR YOUR ATTENTION!</a:t>
            </a:r>
            <a:endParaRPr lang="en-US" sz="4000" dirty="0"/>
          </a:p>
        </p:txBody>
      </p:sp>
      <p:pic>
        <p:nvPicPr>
          <p:cNvPr id="4" name="Content Placeholder 3" descr="images.jpg"/>
          <p:cNvPicPr>
            <a:picLocks noGrp="1" noChangeAspect="1"/>
          </p:cNvPicPr>
          <p:nvPr>
            <p:ph idx="1"/>
          </p:nvPr>
        </p:nvPicPr>
        <p:blipFill>
          <a:blip r:embed="rId3" cstate="print"/>
          <a:stretch>
            <a:fillRect/>
          </a:stretch>
        </p:blipFill>
        <p:spPr>
          <a:xfrm>
            <a:off x="7448550" y="4572000"/>
            <a:ext cx="1695450" cy="2286000"/>
          </a:xfrm>
        </p:spPr>
      </p:pic>
      <p:pic>
        <p:nvPicPr>
          <p:cNvPr id="5" name="Picture 4" descr="jv2hj8.png"/>
          <p:cNvPicPr>
            <a:picLocks noChangeAspect="1"/>
          </p:cNvPicPr>
          <p:nvPr/>
        </p:nvPicPr>
        <p:blipFill>
          <a:blip r:embed="rId4" cstate="print"/>
          <a:stretch>
            <a:fillRect/>
          </a:stretch>
        </p:blipFill>
        <p:spPr>
          <a:xfrm>
            <a:off x="0" y="1752600"/>
            <a:ext cx="6029933" cy="2819400"/>
          </a:xfrm>
          <a:prstGeom prst="rect">
            <a:avLst/>
          </a:prstGeom>
        </p:spPr>
      </p:pic>
      <p:pic>
        <p:nvPicPr>
          <p:cNvPr id="6" name="Picture 5" descr="imagesfgdhed.jpg"/>
          <p:cNvPicPr>
            <a:picLocks noChangeAspect="1"/>
          </p:cNvPicPr>
          <p:nvPr/>
        </p:nvPicPr>
        <p:blipFill>
          <a:blip r:embed="rId5" cstate="print"/>
          <a:stretch>
            <a:fillRect/>
          </a:stretch>
        </p:blipFill>
        <p:spPr>
          <a:xfrm>
            <a:off x="6019800" y="1752600"/>
            <a:ext cx="3124200" cy="2819400"/>
          </a:xfrm>
          <a:prstGeom prst="rect">
            <a:avLst/>
          </a:prstGeom>
        </p:spPr>
      </p:pic>
      <p:pic>
        <p:nvPicPr>
          <p:cNvPr id="7" name="Picture 6" descr="imagesdhgdfhgjdj.jpg"/>
          <p:cNvPicPr>
            <a:picLocks noChangeAspect="1"/>
          </p:cNvPicPr>
          <p:nvPr/>
        </p:nvPicPr>
        <p:blipFill>
          <a:blip r:embed="rId6" cstate="print"/>
          <a:stretch>
            <a:fillRect/>
          </a:stretch>
        </p:blipFill>
        <p:spPr>
          <a:xfrm>
            <a:off x="0" y="4495800"/>
            <a:ext cx="2362200" cy="2362200"/>
          </a:xfrm>
          <a:prstGeom prst="rect">
            <a:avLst/>
          </a:prstGeom>
        </p:spPr>
      </p:pic>
      <p:pic>
        <p:nvPicPr>
          <p:cNvPr id="8" name="Picture 7" descr="imagesCA0L45FC.jpg"/>
          <p:cNvPicPr>
            <a:picLocks noChangeAspect="1"/>
          </p:cNvPicPr>
          <p:nvPr/>
        </p:nvPicPr>
        <p:blipFill>
          <a:blip r:embed="rId7" cstate="print"/>
          <a:stretch>
            <a:fillRect/>
          </a:stretch>
        </p:blipFill>
        <p:spPr>
          <a:xfrm>
            <a:off x="2362200" y="4572000"/>
            <a:ext cx="3404152" cy="2286000"/>
          </a:xfrm>
          <a:prstGeom prst="rect">
            <a:avLst/>
          </a:prstGeom>
        </p:spPr>
      </p:pic>
      <p:pic>
        <p:nvPicPr>
          <p:cNvPr id="9" name="Picture 8" descr="imagesCAT6HFCC.jpg"/>
          <p:cNvPicPr>
            <a:picLocks noChangeAspect="1"/>
          </p:cNvPicPr>
          <p:nvPr/>
        </p:nvPicPr>
        <p:blipFill>
          <a:blip r:embed="rId8" cstate="print"/>
          <a:stretch>
            <a:fillRect/>
          </a:stretch>
        </p:blipFill>
        <p:spPr>
          <a:xfrm>
            <a:off x="5638800" y="4495800"/>
            <a:ext cx="1809750" cy="2362200"/>
          </a:xfrm>
          <a:prstGeom prst="rect">
            <a:avLst/>
          </a:prstGeom>
        </p:spPr>
      </p:pic>
    </p:spTree>
  </p:cSld>
  <p:clrMapOvr>
    <a:masterClrMapping/>
  </p:clrMapOvr>
  <p:transition>
    <p:sndAc>
      <p:stSnd>
        <p:snd r:embed="rId2"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Feminist Movement: A History In Pictures</a:t>
            </a:r>
            <a:endParaRPr lang="en-US" dirty="0"/>
          </a:p>
        </p:txBody>
      </p:sp>
      <p:sp>
        <p:nvSpPr>
          <p:cNvPr id="3" name="Content Placeholder 2"/>
          <p:cNvSpPr>
            <a:spLocks noGrp="1"/>
          </p:cNvSpPr>
          <p:nvPr>
            <p:ph idx="1"/>
          </p:nvPr>
        </p:nvSpPr>
        <p:spPr/>
        <p:txBody>
          <a:bodyPr/>
          <a:lstStyle/>
          <a:p>
            <a:endParaRPr lang="en-US" dirty="0"/>
          </a:p>
        </p:txBody>
      </p:sp>
    </p:spTree>
    <p:controls>
      <p:control spid="1027" name="ShockwaveFlash1" r:id="rId2" imgW="8228571" imgH="4571429"/>
    </p:controls>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Feminism?</a:t>
            </a:r>
            <a:endParaRPr lang="en-US"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A doctrine that advocates equal rights for women.</a:t>
            </a:r>
          </a:p>
          <a:p>
            <a:r>
              <a:rPr lang="en-US" dirty="0" smtClean="0">
                <a:latin typeface="Arial" pitchFamily="34" charset="0"/>
                <a:cs typeface="Arial" pitchFamily="34" charset="0"/>
              </a:rPr>
              <a:t>It refers to movements aimed at defining, establishing and defending equal political, economic, and social rights and equal opportunities for women.</a:t>
            </a:r>
          </a:p>
          <a:p>
            <a:r>
              <a:rPr lang="en-US" dirty="0" smtClean="0">
                <a:latin typeface="Arial" pitchFamily="34" charset="0"/>
                <a:cs typeface="Arial" pitchFamily="34" charset="0"/>
              </a:rPr>
              <a:t>Is a movement that made and it’s still making women be heard.</a:t>
            </a:r>
            <a:endParaRPr lang="en-US" dirty="0">
              <a:latin typeface="Arial" pitchFamily="34" charset="0"/>
              <a:cs typeface="Arial" pitchFamily="34" charset="0"/>
            </a:endParaRPr>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Feminists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Mary Wollstonecraft </a:t>
            </a:r>
            <a:r>
              <a:rPr lang="en-US" dirty="0" smtClean="0"/>
              <a:t>(1759-1797) -</a:t>
            </a:r>
            <a:r>
              <a:rPr lang="en-US" b="1" dirty="0" smtClean="0"/>
              <a:t> </a:t>
            </a:r>
            <a:r>
              <a:rPr lang="en-US" dirty="0" smtClean="0"/>
              <a:t>Was a radical in the sense that she desired to bridge the gap between mankind's present circumstances and ultimate perfection. She was truly a child of the French Revolution and saw a new age of reason and benevolence close at hand. Mary undertook the task of helping women to achieve a better life, not only for themselves and for their children, but also for their husbands. Of course, it took more than a century before society began to put her views into effect.</a:t>
            </a:r>
          </a:p>
          <a:p>
            <a:endParaRPr lang="en-US" dirty="0"/>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400" b="1" i="1" dirty="0" smtClean="0">
                <a:latin typeface="Arial" pitchFamily="34" charset="0"/>
                <a:cs typeface="Arial" pitchFamily="34" charset="0"/>
              </a:rPr>
              <a:t>Truth, Sojourner </a:t>
            </a:r>
            <a:r>
              <a:rPr lang="en-US" sz="2400" dirty="0" smtClean="0">
                <a:latin typeface="Arial" pitchFamily="34" charset="0"/>
                <a:cs typeface="Arial" pitchFamily="34" charset="0"/>
              </a:rPr>
              <a:t>(1797-1883). Born a slave in New York, Sojourner </a:t>
            </a:r>
            <a:r>
              <a:rPr lang="en-US" sz="2400" dirty="0" err="1" smtClean="0">
                <a:latin typeface="Arial" pitchFamily="34" charset="0"/>
                <a:cs typeface="Arial" pitchFamily="34" charset="0"/>
              </a:rPr>
              <a:t>Turth</a:t>
            </a:r>
            <a:r>
              <a:rPr lang="en-US" sz="2400" dirty="0" smtClean="0">
                <a:latin typeface="Arial" pitchFamily="34" charset="0"/>
                <a:cs typeface="Arial" pitchFamily="34" charset="0"/>
              </a:rPr>
              <a:t> was </a:t>
            </a:r>
            <a:r>
              <a:rPr lang="en-US" sz="2400" dirty="0" err="1" smtClean="0">
                <a:latin typeface="Arial" pitchFamily="34" charset="0"/>
                <a:cs typeface="Arial" pitchFamily="34" charset="0"/>
              </a:rPr>
              <a:t>orginally</a:t>
            </a:r>
            <a:r>
              <a:rPr lang="en-US" sz="2400" dirty="0" smtClean="0">
                <a:latin typeface="Arial" pitchFamily="34" charset="0"/>
                <a:cs typeface="Arial" pitchFamily="34" charset="0"/>
              </a:rPr>
              <a:t> called Isabella Van Wagner. She gained her freedom in 1827, after most of her thirteen children had been sold. She took the name "Sojourner Truth" in 1843 after having a vision. In 1836, Truth became the first Black to win a slander action against whites. At the 1851 Women's Convention in Akron, Ohio, her powerful "</a:t>
            </a:r>
            <a:r>
              <a:rPr lang="en-US" sz="2400" dirty="0" err="1" smtClean="0">
                <a:latin typeface="Arial" pitchFamily="34" charset="0"/>
                <a:cs typeface="Arial" pitchFamily="34" charset="0"/>
              </a:rPr>
              <a:t>Ain't</a:t>
            </a:r>
            <a:r>
              <a:rPr lang="en-US" sz="2400" dirty="0" smtClean="0">
                <a:latin typeface="Arial" pitchFamily="34" charset="0"/>
                <a:cs typeface="Arial" pitchFamily="34" charset="0"/>
              </a:rPr>
              <a:t> I a Woman" speech awed even detractors.</a:t>
            </a:r>
            <a:endParaRPr lang="en-US" sz="2400" dirty="0">
              <a:latin typeface="Arial" pitchFamily="34" charset="0"/>
              <a:cs typeface="Arial" pitchFamily="34" charset="0"/>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228600"/>
            <a:ext cx="8305800" cy="6400800"/>
          </a:xfrm>
        </p:spPr>
        <p:txBody>
          <a:bodyPr>
            <a:noAutofit/>
          </a:bodyPr>
          <a:lstStyle/>
          <a:p>
            <a:r>
              <a:rPr lang="en-US" sz="2600" b="1" i="1" dirty="0" smtClean="0">
                <a:latin typeface="Arial" pitchFamily="34" charset="0"/>
                <a:cs typeface="Arial" pitchFamily="34" charset="0"/>
              </a:rPr>
              <a:t>Sanger, Margaret </a:t>
            </a:r>
            <a:r>
              <a:rPr lang="en-US" sz="2600" dirty="0" smtClean="0">
                <a:latin typeface="Arial" pitchFamily="34" charset="0"/>
                <a:cs typeface="Arial" pitchFamily="34" charset="0"/>
              </a:rPr>
              <a:t>(9/14/1883-9/6/1966). Birth control pioneer who first worked as a nurse, where she witnessed first-hand the health hazards of unwanted pregnancy. Her fifty year crusade to educate women about birth control resulted in numerous arrests on charges of obscenity and the founding of what was to become the Planned Parenthood Federation. Sanger also published numerous pamphlets and magazines, among them Woman Rebel, a monthly magazine, Family Limitation, a pamphlet of contraceptive advice, and The Birth Control Review. Additionally, Sanger wrote several books, including Women, Morality and Birth Control; My Fight for Birth Control, and Margaret Sanger: An Autobiography.</a:t>
            </a:r>
            <a:endParaRPr lang="en-US" sz="2600" dirty="0">
              <a:latin typeface="Arial" pitchFamily="34" charset="0"/>
              <a:cs typeface="Arial" pitchFamily="34" charset="0"/>
            </a:endParaRPr>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28600"/>
            <a:ext cx="8229600" cy="4572000"/>
          </a:xfrm>
        </p:spPr>
        <p:txBody>
          <a:bodyPr/>
          <a:lstStyle/>
          <a:p>
            <a:r>
              <a:rPr lang="en-US" b="1" i="1" dirty="0" smtClean="0">
                <a:latin typeface="Arial" pitchFamily="34" charset="0"/>
                <a:cs typeface="Arial" pitchFamily="34" charset="0"/>
              </a:rPr>
              <a:t>Ginsburg, Ruth</a:t>
            </a:r>
            <a:r>
              <a:rPr lang="en-US" dirty="0" smtClean="0">
                <a:latin typeface="Arial" pitchFamily="34" charset="0"/>
                <a:cs typeface="Arial" pitchFamily="34" charset="0"/>
              </a:rPr>
              <a:t> (born 1933) Director of Women's Rights project of the American Civil Liberties Union and argued many cases before the Supreme Court. Was appointed </a:t>
            </a:r>
            <a:r>
              <a:rPr lang="en-US" dirty="0" err="1" smtClean="0">
                <a:latin typeface="Arial" pitchFamily="34" charset="0"/>
                <a:cs typeface="Arial" pitchFamily="34" charset="0"/>
              </a:rPr>
              <a:t>ot</a:t>
            </a:r>
            <a:r>
              <a:rPr lang="en-US" dirty="0" smtClean="0">
                <a:latin typeface="Arial" pitchFamily="34" charset="0"/>
                <a:cs typeface="Arial" pitchFamily="34" charset="0"/>
              </a:rPr>
              <a:t> the Supreme Court by President Bill Clinton in 1993. </a:t>
            </a:r>
            <a:endParaRPr lang="en-US" dirty="0">
              <a:latin typeface="Arial" pitchFamily="34" charset="0"/>
              <a:cs typeface="Arial" pitchFamily="34" charset="0"/>
            </a:endParaRPr>
          </a:p>
        </p:txBody>
      </p:sp>
    </p:spTree>
  </p:cSld>
  <p:clrMapOvr>
    <a:masterClrMapping/>
  </p:clrMapOvr>
  <p:transition>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28600"/>
            <a:ext cx="8305800" cy="6477000"/>
          </a:xfrm>
        </p:spPr>
        <p:txBody>
          <a:bodyPr>
            <a:noAutofit/>
          </a:bodyPr>
          <a:lstStyle/>
          <a:p>
            <a:r>
              <a:rPr lang="en-US" sz="2800" b="1" i="1" dirty="0" smtClean="0">
                <a:latin typeface="Arial" pitchFamily="34" charset="0"/>
                <a:cs typeface="Arial" pitchFamily="34" charset="0"/>
              </a:rPr>
              <a:t>Stone, Lucy</a:t>
            </a:r>
            <a:r>
              <a:rPr lang="en-US" sz="2800" dirty="0" smtClean="0">
                <a:latin typeface="Arial" pitchFamily="34" charset="0"/>
                <a:cs typeface="Arial" pitchFamily="34" charset="0"/>
              </a:rPr>
              <a:t> (1818-93). American feminist and abolitionist, born in West Brookfield, Massachusetts, and educated at Oberlin College. Noted as a lecturer on woman suffrage and as an advocate of the abolition of slavery. A leader of the American Woman's Suffrage Association, she founded (1870) the Woman's Journal, the chief publication of the women's movement. Until her death she edited the journal, assisted by her husband, the American abolitionist Henry Blackwell. Stone created controversy by retaining her maiden name after her marriage as a symbol of a woman's right to individuality. Those who followed her example came to be known as Lucy Stoners.</a:t>
            </a:r>
            <a:endParaRPr lang="en-US" sz="2800" dirty="0">
              <a:latin typeface="Arial" pitchFamily="34" charset="0"/>
              <a:cs typeface="Arial" pitchFamily="34" charset="0"/>
            </a:endParaRP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Feminism</a:t>
            </a:r>
            <a:endParaRPr lang="en-US" dirty="0"/>
          </a:p>
        </p:txBody>
      </p:sp>
      <p:sp>
        <p:nvSpPr>
          <p:cNvPr id="3" name="Content Placeholder 2"/>
          <p:cNvSpPr>
            <a:spLocks noGrp="1"/>
          </p:cNvSpPr>
          <p:nvPr>
            <p:ph idx="1"/>
          </p:nvPr>
        </p:nvSpPr>
        <p:spPr/>
        <p:txBody>
          <a:bodyPr>
            <a:normAutofit fontScale="25000" lnSpcReduction="20000"/>
          </a:bodyPr>
          <a:lstStyle/>
          <a:p>
            <a:r>
              <a:rPr lang="en-US" sz="8000" dirty="0" smtClean="0">
                <a:latin typeface="Arial" pitchFamily="34" charset="0"/>
                <a:cs typeface="Arial" pitchFamily="34" charset="0"/>
              </a:rPr>
              <a:t>Liberal- is characterized by an individualistic emphasis on equality.</a:t>
            </a:r>
          </a:p>
          <a:p>
            <a:r>
              <a:rPr lang="en-US" sz="8000" dirty="0" smtClean="0">
                <a:latin typeface="Arial" pitchFamily="34" charset="0"/>
                <a:cs typeface="Arial" pitchFamily="34" charset="0"/>
              </a:rPr>
              <a:t>Socialist (</a:t>
            </a:r>
            <a:r>
              <a:rPr lang="en-US" sz="8000" dirty="0" err="1" smtClean="0">
                <a:latin typeface="Arial" pitchFamily="34" charset="0"/>
                <a:cs typeface="Arial" pitchFamily="34" charset="0"/>
              </a:rPr>
              <a:t>marxist</a:t>
            </a:r>
            <a:r>
              <a:rPr lang="en-US" sz="8000" dirty="0" smtClean="0">
                <a:latin typeface="Arial" pitchFamily="34" charset="0"/>
                <a:cs typeface="Arial" pitchFamily="34" charset="0"/>
              </a:rPr>
              <a:t>)- is different than liberal feminism in that it emphasizes that true equality will </a:t>
            </a:r>
            <a:r>
              <a:rPr lang="en-US" sz="8000" i="1" dirty="0" smtClean="0">
                <a:latin typeface="Arial" pitchFamily="34" charset="0"/>
                <a:cs typeface="Arial" pitchFamily="34" charset="0"/>
              </a:rPr>
              <a:t>not</a:t>
            </a:r>
            <a:r>
              <a:rPr lang="en-US" sz="8000" dirty="0" smtClean="0">
                <a:latin typeface="Arial" pitchFamily="34" charset="0"/>
                <a:cs typeface="Arial" pitchFamily="34" charset="0"/>
              </a:rPr>
              <a:t> be achieved without major overhauls within society-- particularly economic overhauls.</a:t>
            </a:r>
          </a:p>
          <a:p>
            <a:r>
              <a:rPr lang="en-US" sz="8000" dirty="0" smtClean="0">
                <a:latin typeface="Arial" pitchFamily="34" charset="0"/>
                <a:cs typeface="Arial" pitchFamily="34" charset="0"/>
              </a:rPr>
              <a:t>Radical- Is similar to socialist feminism in that it emphasizes the need for dramatic social change in order to achieve genuine equality for women.</a:t>
            </a:r>
          </a:p>
          <a:p>
            <a:r>
              <a:rPr lang="en-US" sz="8000" dirty="0" smtClean="0">
                <a:latin typeface="Arial" pitchFamily="34" charset="0"/>
                <a:cs typeface="Arial" pitchFamily="34" charset="0"/>
              </a:rPr>
              <a:t>Third Wave- Although it does not reject political activism, this type of feminism is focused more on personal empowerment as a starting place for social change.</a:t>
            </a:r>
          </a:p>
          <a:p>
            <a:r>
              <a:rPr lang="en-US" sz="8000" dirty="0" err="1" smtClean="0">
                <a:latin typeface="Arial" pitchFamily="34" charset="0"/>
                <a:cs typeface="Arial" pitchFamily="34" charset="0"/>
              </a:rPr>
              <a:t>Ecofeminism</a:t>
            </a:r>
            <a:r>
              <a:rPr lang="en-US" sz="8000" dirty="0" smtClean="0">
                <a:latin typeface="Arial" pitchFamily="34" charset="0"/>
                <a:cs typeface="Arial" pitchFamily="34" charset="0"/>
              </a:rPr>
              <a:t>- draws parallels between the domination and exploitation of both women and nature.</a:t>
            </a:r>
          </a:p>
          <a:p>
            <a:r>
              <a:rPr lang="en-US" sz="8000" dirty="0" smtClean="0">
                <a:latin typeface="Arial" pitchFamily="34" charset="0"/>
                <a:cs typeface="Arial" pitchFamily="34" charset="0"/>
              </a:rPr>
              <a:t>Black- posits that sexism and racism are inextricably linked, and that sexism will never be overcome while the system is still so fundamentally racist.</a:t>
            </a:r>
            <a:br>
              <a:rPr lang="en-US" sz="8000" dirty="0" smtClean="0">
                <a:latin typeface="Arial" pitchFamily="34" charset="0"/>
                <a:cs typeface="Arial" pitchFamily="34" charset="0"/>
              </a:rPr>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a:buNone/>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endParaRPr lang="en-US" dirty="0"/>
          </a:p>
        </p:txBody>
      </p:sp>
    </p:spTree>
  </p:cSld>
  <p:clrMapOvr>
    <a:masterClrMapping/>
  </p:clrMapOvr>
  <p:transition>
    <p:newsflash/>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85</TotalTime>
  <Words>683</Words>
  <Application>Microsoft Office PowerPoint</Application>
  <PresentationFormat>On-screen Show (4:3)</PresentationFormat>
  <Paragraphs>26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Feminism</vt:lpstr>
      <vt:lpstr>The Feminist Movement: A History In Pictures</vt:lpstr>
      <vt:lpstr>What is Feminism?</vt:lpstr>
      <vt:lpstr>Famous Feminists</vt:lpstr>
      <vt:lpstr>Slide 5</vt:lpstr>
      <vt:lpstr>Slide 6</vt:lpstr>
      <vt:lpstr>Slide 7</vt:lpstr>
      <vt:lpstr>Slide 8</vt:lpstr>
      <vt:lpstr>Types of Feminism</vt:lpstr>
      <vt:lpstr>References</vt:lpstr>
      <vt:lpstr>THANKS FOR YOUR ATTENTION!</vt:lpstr>
    </vt:vector>
  </TitlesOfParts>
  <Company>SUAGM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Feminism</dc:title>
  <dc:creator>DVELAZQUEZ28</dc:creator>
  <cp:lastModifiedBy>DVELAZQUEZ28</cp:lastModifiedBy>
  <cp:revision>11</cp:revision>
  <dcterms:created xsi:type="dcterms:W3CDTF">2011-03-14T11:23:50Z</dcterms:created>
  <dcterms:modified xsi:type="dcterms:W3CDTF">2011-03-14T12:49:48Z</dcterms:modified>
</cp:coreProperties>
</file>